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82" d="100"/>
          <a:sy n="82" d="100"/>
        </p:scale>
        <p:origin x="8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387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4468" y="178232"/>
            <a:ext cx="8106905" cy="47037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0CEA44-A94B-6D4B-4B1B-C11506EEF417}"/>
              </a:ext>
            </a:extLst>
          </p:cNvPr>
          <p:cNvSpPr txBox="1"/>
          <p:nvPr/>
        </p:nvSpPr>
        <p:spPr>
          <a:xfrm>
            <a:off x="1456841" y="1358729"/>
            <a:ext cx="5207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u="sng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16051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21</Words>
  <Application>Microsoft Office PowerPoint</Application>
  <PresentationFormat>On-screen Show (16:9)</PresentationFormat>
  <Paragraphs>20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4</cp:revision>
  <dcterms:created xsi:type="dcterms:W3CDTF">2022-07-14T16:58:37Z</dcterms:created>
  <dcterms:modified xsi:type="dcterms:W3CDTF">2022-07-18T18:12:00Z</dcterms:modified>
</cp:coreProperties>
</file>